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30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858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08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07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61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23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72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03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62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07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35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74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49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CC61-940D-4EF8-919A-83E2A3F63BEB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04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439" y="228649"/>
            <a:ext cx="10515600" cy="5356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№1.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2 микрорайон, в районе здания №8</a:t>
            </a:r>
            <a:endParaRPr lang="ru-RU" sz="40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 l="29216" t="18330" b="9188"/>
          <a:stretch>
            <a:fillRect/>
          </a:stretch>
        </p:blipFill>
        <p:spPr bwMode="auto">
          <a:xfrm>
            <a:off x="2538484" y="832514"/>
            <a:ext cx="6963923" cy="570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 rot="20027382">
            <a:off x="6415017" y="3793893"/>
            <a:ext cx="423081" cy="370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7719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905" y="242297"/>
            <a:ext cx="10515600" cy="64480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№2. </a:t>
            </a:r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2 микрорайон, в районе здания №9 </a:t>
            </a:r>
            <a:endParaRPr lang="ru-RU" sz="32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 l="29776" t="18902" b="9597"/>
          <a:stretch>
            <a:fillRect/>
          </a:stretch>
        </p:blipFill>
        <p:spPr bwMode="auto">
          <a:xfrm>
            <a:off x="2333767" y="805219"/>
            <a:ext cx="7055893" cy="57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 rot="19796669">
            <a:off x="4917360" y="4163281"/>
            <a:ext cx="423081" cy="370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2327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48"/>
            <a:ext cx="10515600" cy="5902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3800" smtClean="0">
                <a:latin typeface="PT Astra Serif" pitchFamily="18" charset="-52"/>
                <a:ea typeface="PT Astra Serif" pitchFamily="18" charset="-52"/>
              </a:rPr>
              <a:t>№</a:t>
            </a:r>
            <a:r>
              <a:rPr lang="ru-RU" sz="3800" smtClean="0">
                <a:latin typeface="PT Astra Serif" pitchFamily="18" charset="-52"/>
                <a:ea typeface="PT Astra Serif" pitchFamily="18" charset="-52"/>
              </a:rPr>
              <a:t>3</a:t>
            </a:r>
            <a:r>
              <a:rPr lang="ru-RU" sz="3800" smtClean="0">
                <a:latin typeface="PT Astra Serif" pitchFamily="18" charset="-52"/>
                <a:ea typeface="PT Astra Serif" pitchFamily="18" charset="-52"/>
              </a:rPr>
              <a:t>. </a:t>
            </a:r>
            <a:r>
              <a:rPr lang="ru-RU" sz="3800" dirty="0" smtClean="0">
                <a:latin typeface="PT Astra Serif" pitchFamily="18" charset="-52"/>
                <a:ea typeface="PT Astra Serif" pitchFamily="18" charset="-52"/>
              </a:rPr>
              <a:t>ул. Достоевского, в районе здания №70</a:t>
            </a:r>
            <a:endParaRPr lang="ru-RU" sz="3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505" t="17951" b="8970"/>
          <a:stretch>
            <a:fillRect/>
          </a:stretch>
        </p:blipFill>
        <p:spPr bwMode="auto">
          <a:xfrm>
            <a:off x="2579427" y="764274"/>
            <a:ext cx="7165075" cy="585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 rot="18608629">
            <a:off x="5514035" y="3236605"/>
            <a:ext cx="572873" cy="338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40</Words>
  <Application>Microsoft Office PowerPoint</Application>
  <PresentationFormat>Произвольный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Лот №1. 2 микрорайон, в районе здания №8</vt:lpstr>
      <vt:lpstr>Лот №2. 2 микрорайон, в районе здания №9 </vt:lpstr>
      <vt:lpstr>Лот №3. ул. Достоевского, в районе здания №70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Игумнов</dc:creator>
  <cp:lastModifiedBy>malozemova</cp:lastModifiedBy>
  <cp:revision>71</cp:revision>
  <dcterms:created xsi:type="dcterms:W3CDTF">2018-10-19T11:00:22Z</dcterms:created>
  <dcterms:modified xsi:type="dcterms:W3CDTF">2022-04-07T08:20:21Z</dcterms:modified>
</cp:coreProperties>
</file>